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76v3EMLZF4" TargetMode="External"/><Relationship Id="rId2" Type="http://schemas.openxmlformats.org/officeDocument/2006/relationships/hyperlink" Target="https://www.youtube.com/watch?v=tn0OuO-xuLs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f8gPUJ7tHN4&amp;list=PLega0S_72-duIlndi00ShXYrj1WgNNzg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988840"/>
            <a:ext cx="7992888" cy="4320480"/>
          </a:xfrm>
        </p:spPr>
        <p:txBody>
          <a:bodyPr/>
          <a:lstStyle/>
          <a:p>
            <a:pPr algn="ctr"/>
            <a:r>
              <a:rPr lang="uk-UA" i="1" dirty="0" smtClean="0"/>
              <a:t>Диспут з елементами Сократівської бесіди: </a:t>
            </a:r>
            <a:r>
              <a:rPr lang="uk-UA" i="1" dirty="0" err="1" smtClean="0"/>
              <a:t>“Особиста</a:t>
            </a:r>
            <a:r>
              <a:rPr lang="uk-UA" i="1" dirty="0" smtClean="0"/>
              <a:t> </a:t>
            </a:r>
            <a:r>
              <a:rPr lang="uk-UA" i="1" dirty="0" err="1" smtClean="0"/>
              <a:t>відповідальність-</a:t>
            </a:r>
            <a:r>
              <a:rPr lang="uk-UA" i="1" dirty="0" smtClean="0"/>
              <a:t> пріоритетна риса </a:t>
            </a:r>
            <a:r>
              <a:rPr lang="uk-UA" i="1" dirty="0" err="1" smtClean="0"/>
              <a:t>громадянина”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171285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https://www.youtube.com/watch?v=tn0OuO-xuLs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>
                <a:hlinkClick r:id="rId3"/>
              </a:rPr>
              <a:t>https://www.youtube.com/watch?v=576v3EMLZF4</a:t>
            </a:r>
            <a:r>
              <a:rPr lang="ru-RU" smtClean="0"/>
              <a:t/>
            </a:r>
            <a:br>
              <a:rPr lang="ru-RU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>
                <a:hlinkClick r:id="rId4"/>
              </a:rPr>
              <a:t>https://www.youtube.com/watch?v=f8gPUJ7tHN4&amp;list=PLega0S_72-duIlndi00ShXYrj1WgNNzgU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908720"/>
            <a:ext cx="7772400" cy="274028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Мета заходу: виховати у вас почуття патріотизму та </a:t>
            </a:r>
            <a:r>
              <a:rPr lang="uk-UA" dirty="0" err="1" smtClean="0"/>
              <a:t>відовідальності</a:t>
            </a:r>
            <a:r>
              <a:rPr lang="uk-UA" dirty="0" smtClean="0"/>
              <a:t> за власні вчинки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75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764704"/>
            <a:ext cx="7772400" cy="2304256"/>
          </a:xfrm>
        </p:spPr>
        <p:txBody>
          <a:bodyPr/>
          <a:lstStyle/>
          <a:p>
            <a:pPr algn="ctr"/>
            <a:r>
              <a:rPr lang="uk-UA" i="1" dirty="0" smtClean="0"/>
              <a:t>Що означає слово диспут?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2996952"/>
            <a:ext cx="7772400" cy="3312368"/>
          </a:xfrm>
        </p:spPr>
        <p:txBody>
          <a:bodyPr>
            <a:normAutofit/>
          </a:bodyPr>
          <a:lstStyle/>
          <a:p>
            <a:r>
              <a:rPr lang="ru-RU" dirty="0"/>
              <a:t>Диспут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усний</a:t>
            </a:r>
            <a:r>
              <a:rPr lang="ru-RU" dirty="0"/>
              <a:t> </a:t>
            </a:r>
            <a:r>
              <a:rPr lang="ru-RU" dirty="0" err="1"/>
              <a:t>публічний</a:t>
            </a:r>
            <a:r>
              <a:rPr lang="ru-RU" dirty="0"/>
              <a:t> </a:t>
            </a:r>
            <a:r>
              <a:rPr lang="ru-RU" dirty="0" err="1"/>
              <a:t>спір</a:t>
            </a:r>
            <a:r>
              <a:rPr lang="ru-RU" dirty="0"/>
              <a:t> при </a:t>
            </a:r>
            <a:r>
              <a:rPr lang="ru-RU" dirty="0" err="1"/>
              <a:t>обговоренні</a:t>
            </a:r>
            <a:r>
              <a:rPr lang="ru-RU" dirty="0"/>
              <a:t> </a:t>
            </a:r>
            <a:r>
              <a:rPr lang="ru-RU" dirty="0" err="1"/>
              <a:t>наукових</a:t>
            </a:r>
            <a:r>
              <a:rPr lang="ru-RU" dirty="0"/>
              <a:t>, </a:t>
            </a:r>
            <a:r>
              <a:rPr lang="ru-RU" dirty="0" err="1"/>
              <a:t>політичних</a:t>
            </a:r>
            <a:r>
              <a:rPr lang="ru-RU" dirty="0"/>
              <a:t>, </a:t>
            </a:r>
            <a:r>
              <a:rPr lang="ru-RU" dirty="0" err="1"/>
              <a:t>моральних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проблем з метою </a:t>
            </a:r>
            <a:r>
              <a:rPr lang="ru-RU" dirty="0" err="1"/>
              <a:t>пошуків</a:t>
            </a:r>
            <a:r>
              <a:rPr lang="ru-RU" dirty="0"/>
              <a:t> </a:t>
            </a:r>
            <a:r>
              <a:rPr lang="ru-RU" dirty="0" err="1"/>
              <a:t>істини</a:t>
            </a:r>
            <a:r>
              <a:rPr lang="ru-RU" dirty="0" smtClean="0"/>
              <a:t>.</a:t>
            </a:r>
          </a:p>
          <a:p>
            <a:pPr algn="l"/>
            <a:r>
              <a:rPr lang="ru-RU" dirty="0" err="1"/>
              <a:t>Виділяють</a:t>
            </a:r>
            <a:r>
              <a:rPr lang="ru-RU" dirty="0"/>
              <a:t> три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диспуту: </a:t>
            </a:r>
            <a:r>
              <a:rPr lang="ru-RU" dirty="0" err="1"/>
              <a:t>суперечка</a:t>
            </a:r>
            <a:r>
              <a:rPr lang="ru-RU" dirty="0"/>
              <a:t>-монолог (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сперечається</a:t>
            </a:r>
            <a:r>
              <a:rPr lang="ru-RU" dirty="0"/>
              <a:t> сама з собою, </a:t>
            </a:r>
            <a:r>
              <a:rPr lang="ru-RU" dirty="0" err="1"/>
              <a:t>це</a:t>
            </a:r>
            <a:r>
              <a:rPr lang="ru-RU" dirty="0"/>
              <a:t> так звана </a:t>
            </a:r>
            <a:r>
              <a:rPr lang="ru-RU" dirty="0" err="1"/>
              <a:t>внутрішня</a:t>
            </a:r>
            <a:r>
              <a:rPr lang="ru-RU" dirty="0"/>
              <a:t> </a:t>
            </a:r>
            <a:r>
              <a:rPr lang="ru-RU" dirty="0" err="1"/>
              <a:t>суперечка</a:t>
            </a:r>
            <a:r>
              <a:rPr lang="ru-RU" dirty="0"/>
              <a:t>); </a:t>
            </a:r>
            <a:r>
              <a:rPr lang="ru-RU" dirty="0" err="1"/>
              <a:t>суперечка-діалог</a:t>
            </a:r>
            <a:r>
              <a:rPr lang="ru-RU" dirty="0"/>
              <a:t> (</a:t>
            </a:r>
            <a:r>
              <a:rPr lang="ru-RU" dirty="0" err="1"/>
              <a:t>полемізують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особи). </a:t>
            </a:r>
            <a:r>
              <a:rPr lang="ru-RU" dirty="0" err="1"/>
              <a:t>Суперечка-діалог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масовою</a:t>
            </a:r>
            <a:r>
              <a:rPr lang="ru-RU" dirty="0"/>
              <a:t> (</a:t>
            </a:r>
            <a:r>
              <a:rPr lang="ru-RU" dirty="0" err="1"/>
              <a:t>беруть</a:t>
            </a:r>
            <a:r>
              <a:rPr lang="ru-RU" dirty="0"/>
              <a:t> участь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) і </a:t>
            </a:r>
            <a:r>
              <a:rPr lang="ru-RU" dirty="0" err="1"/>
              <a:t>груповою</a:t>
            </a:r>
            <a:r>
              <a:rPr lang="ru-RU" dirty="0"/>
              <a:t> (</a:t>
            </a:r>
            <a:r>
              <a:rPr lang="ru-RU" dirty="0" err="1"/>
              <a:t>сперечається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 у </a:t>
            </a:r>
            <a:r>
              <a:rPr lang="ru-RU" dirty="0" err="1"/>
              <a:t>присутності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7388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/>
              <a:t>Правила диспуту</a:t>
            </a:r>
            <a:endParaRPr lang="ru-RU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i="1" dirty="0" smtClean="0"/>
              <a:t>Потрібно знати і дотримуватись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0"/>
            <a:ext cx="777686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перш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ніж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сперечатися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з'ясуй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тему диспуту;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сперечайся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чесно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та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щиро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. Не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спотворюй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і не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перекручуй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думок і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слів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свого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опонента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починаючи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суперечку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зрозуміло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і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повно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вислови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свої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судження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та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положення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які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маєш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захищати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або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правильність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яких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маєш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доводити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пам'ятай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що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переконливим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доказом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кращим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засобом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заперечення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є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точні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й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аргументовані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факти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доводячи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і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заперечуючи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говори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зрозуміло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просто,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чітко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точно;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з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розумінням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і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повагою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стався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до думок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своїх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співрозмовників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якщо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довели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помилковість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твоїх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суджень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думок, май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мужність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визнати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правоту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опонентів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не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переривай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виступу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опонента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на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півслові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Дочекайся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поки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він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висловить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свою думку, а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тоді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починай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полеміку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будь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терпимим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і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толерантним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у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взаєминах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з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учасниками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диспуту;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закінчуючи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виступ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сформулюй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висновки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у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ході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суперечки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концентруй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увагу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не на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особистості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опонента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а на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суті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його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думки;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чітко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дотримуйся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встановленого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регламенту;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говори не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від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імені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абстрактного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колективу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а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лише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від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себе;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головне в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диспуті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—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аргументи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факти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докази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логіка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Міміка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жести,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вигуки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не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замінять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головного;</a:t>
            </a:r>
          </a:p>
          <a:p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•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якщо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не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маєш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власної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думки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або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приховуєш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її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краще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не бери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участі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 в </a:t>
            </a:r>
            <a:r>
              <a:rPr lang="ru-RU" sz="1400" b="1" i="1" dirty="0" err="1">
                <a:solidFill>
                  <a:schemeClr val="accent3">
                    <a:lumMod val="75000"/>
                  </a:schemeClr>
                </a:solidFill>
              </a:rPr>
              <a:t>суперечці</a:t>
            </a:r>
            <a:r>
              <a:rPr lang="ru-RU" sz="1400" b="1" i="1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3009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Сократівська бесіда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620688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i="1" dirty="0" err="1" smtClean="0"/>
              <a:t>Сократівська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бесіда</a:t>
            </a:r>
            <a:r>
              <a:rPr lang="ru-RU" b="1" i="1" dirty="0" smtClean="0"/>
              <a:t>, </a:t>
            </a:r>
            <a:r>
              <a:rPr lang="ru-RU" b="1" i="1" dirty="0" err="1" smtClean="0"/>
              <a:t>основні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умови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якої</a:t>
            </a:r>
            <a:r>
              <a:rPr lang="ru-RU" b="1" i="1" dirty="0" smtClean="0"/>
              <a:t> — думка, слово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логіка</a:t>
            </a:r>
            <a:r>
              <a:rPr lang="ru-RU" b="1" i="1" dirty="0" smtClean="0"/>
              <a:t>. </a:t>
            </a:r>
            <a:br>
              <a:rPr lang="ru-RU" b="1" i="1" dirty="0" smtClean="0"/>
            </a:br>
            <a:r>
              <a:rPr lang="ru-RU" b="1" i="1" dirty="0" err="1" smtClean="0"/>
              <a:t>Багато</a:t>
            </a:r>
            <a:r>
              <a:rPr lang="ru-RU" b="1" i="1" dirty="0" smtClean="0"/>
              <a:t> </a:t>
            </a:r>
            <a:r>
              <a:rPr lang="ru-RU" b="1" i="1" dirty="0" err="1" smtClean="0"/>
              <a:t>століть</a:t>
            </a:r>
            <a:r>
              <a:rPr lang="ru-RU" b="1" i="1" dirty="0" smtClean="0"/>
              <a:t> тому </a:t>
            </a:r>
            <a:r>
              <a:rPr lang="ru-RU" b="1" i="1" dirty="0" err="1" smtClean="0"/>
              <a:t>відомий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мислитель</a:t>
            </a:r>
            <a:r>
              <a:rPr lang="ru-RU" b="1" i="1" dirty="0" smtClean="0"/>
              <a:t> Сократ </a:t>
            </a:r>
            <a:r>
              <a:rPr lang="ru-RU" b="1" i="1" dirty="0" err="1" smtClean="0"/>
              <a:t>збирав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своїх</a:t>
            </a:r>
            <a:r>
              <a:rPr lang="ru-RU" b="1" i="1" dirty="0" smtClean="0"/>
              <a:t> </a:t>
            </a:r>
            <a:r>
              <a:rPr lang="ru-RU" b="1" i="1" dirty="0" err="1" smtClean="0"/>
              <a:t>учнів</a:t>
            </a:r>
            <a:r>
              <a:rPr lang="ru-RU" b="1" i="1" dirty="0" smtClean="0"/>
              <a:t>, </a:t>
            </a:r>
            <a:r>
              <a:rPr lang="ru-RU" b="1" i="1" dirty="0" err="1" smtClean="0"/>
              <a:t>щоб</a:t>
            </a:r>
            <a:r>
              <a:rPr lang="ru-RU" b="1" i="1" dirty="0" smtClean="0"/>
              <a:t> разом </a:t>
            </a:r>
            <a:r>
              <a:rPr lang="ru-RU" b="1" i="1" dirty="0" err="1" smtClean="0"/>
              <a:t>обговорити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різні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проблеми</a:t>
            </a:r>
            <a:r>
              <a:rPr lang="ru-RU" b="1" i="1" dirty="0" smtClean="0"/>
              <a:t>. Говорили </a:t>
            </a:r>
            <a:r>
              <a:rPr lang="ru-RU" b="1" i="1" dirty="0" err="1" smtClean="0"/>
              <a:t>переважно</a:t>
            </a:r>
            <a:r>
              <a:rPr lang="ru-RU" b="1" i="1" dirty="0" smtClean="0"/>
              <a:t> </a:t>
            </a:r>
            <a:r>
              <a:rPr lang="ru-RU" b="1" i="1" dirty="0" err="1" smtClean="0"/>
              <a:t>учні</a:t>
            </a:r>
            <a:r>
              <a:rPr lang="ru-RU" b="1" i="1" dirty="0" smtClean="0"/>
              <a:t>, Сократ же ставив </a:t>
            </a:r>
            <a:r>
              <a:rPr lang="ru-RU" b="1" i="1" dirty="0" err="1" smtClean="0"/>
              <a:t>їм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запитання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поєднував</a:t>
            </a:r>
            <a:r>
              <a:rPr lang="ru-RU" b="1" i="1" dirty="0" smtClean="0"/>
              <a:t> думки </a:t>
            </a:r>
            <a:r>
              <a:rPr lang="ru-RU" b="1" i="1" dirty="0" err="1" smtClean="0"/>
              <a:t>логічними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зв'язками</a:t>
            </a:r>
            <a:r>
              <a:rPr lang="ru-RU" b="1" i="1" dirty="0" smtClean="0"/>
              <a:t>. </a:t>
            </a:r>
            <a:r>
              <a:rPr lang="ru-RU" b="1" i="1" dirty="0" err="1" smtClean="0"/>
              <a:t>Чого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прагнув</a:t>
            </a:r>
            <a:r>
              <a:rPr lang="ru-RU" b="1" i="1" dirty="0" smtClean="0"/>
              <a:t> великий учитель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філософ</a:t>
            </a:r>
            <a:r>
              <a:rPr lang="ru-RU" b="1" i="1" dirty="0" smtClean="0"/>
              <a:t>? </a:t>
            </a:r>
            <a:r>
              <a:rPr lang="ru-RU" b="1" i="1" dirty="0" err="1" smtClean="0"/>
              <a:t>Навчити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своїх</a:t>
            </a:r>
            <a:r>
              <a:rPr lang="ru-RU" b="1" i="1" dirty="0" smtClean="0"/>
              <a:t> </a:t>
            </a:r>
            <a:r>
              <a:rPr lang="ru-RU" b="1" i="1" dirty="0" err="1" smtClean="0"/>
              <a:t>учнів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розмірковувати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висловлювати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правдиві</a:t>
            </a:r>
            <a:r>
              <a:rPr lang="ru-RU" b="1" i="1" dirty="0" smtClean="0"/>
              <a:t>, </a:t>
            </a:r>
            <a:r>
              <a:rPr lang="ru-RU" b="1" i="1" dirty="0" err="1" smtClean="0"/>
              <a:t>справедливі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розумні</a:t>
            </a:r>
            <a:r>
              <a:rPr lang="ru-RU" b="1" i="1" dirty="0" smtClean="0"/>
              <a:t> думки. </a:t>
            </a:r>
            <a:br>
              <a:rPr lang="ru-RU" b="1" i="1" dirty="0" smtClean="0"/>
            </a:br>
            <a:r>
              <a:rPr lang="ru-RU" b="1" i="1" dirty="0" smtClean="0"/>
              <a:t>От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ми </a:t>
            </a:r>
            <a:r>
              <a:rPr lang="ru-RU" b="1" i="1" dirty="0" err="1" smtClean="0"/>
              <a:t>спробуємо</a:t>
            </a:r>
            <a:r>
              <a:rPr lang="ru-RU" b="1" i="1" dirty="0" smtClean="0"/>
              <a:t> стати </a:t>
            </a:r>
            <a:r>
              <a:rPr lang="ru-RU" b="1" i="1" dirty="0" err="1" smtClean="0"/>
              <a:t>учнями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славетного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мислителя</a:t>
            </a:r>
            <a:r>
              <a:rPr lang="ru-RU" b="1" i="1" dirty="0" smtClean="0"/>
              <a:t>. </a:t>
            </a:r>
            <a:br>
              <a:rPr lang="ru-RU" b="1" i="1" dirty="0" smtClean="0"/>
            </a:br>
            <a:r>
              <a:rPr lang="ru-RU" b="1" i="1" dirty="0" err="1" smtClean="0"/>
              <a:t>Сократівська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бесіда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передбачає</a:t>
            </a:r>
            <a:r>
              <a:rPr lang="ru-RU" b="1" i="1" dirty="0" smtClean="0"/>
              <a:t> </a:t>
            </a:r>
            <a:r>
              <a:rPr lang="ru-RU" b="1" i="1" dirty="0" err="1" smtClean="0"/>
              <a:t>діалог</a:t>
            </a:r>
            <a:r>
              <a:rPr lang="ru-RU" b="1" i="1" dirty="0" smtClean="0"/>
              <a:t>. </a:t>
            </a:r>
            <a:r>
              <a:rPr lang="ru-RU" b="1" i="1" dirty="0" err="1" smtClean="0"/>
              <a:t>Тож</a:t>
            </a:r>
            <a:r>
              <a:rPr lang="ru-RU" b="1" i="1" dirty="0" smtClean="0"/>
              <a:t> будьте </a:t>
            </a:r>
            <a:r>
              <a:rPr lang="ru-RU" b="1" i="1" dirty="0" err="1" smtClean="0"/>
              <a:t>готові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швидко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відповідати</a:t>
            </a:r>
            <a:r>
              <a:rPr lang="ru-RU" b="1" i="1" dirty="0" smtClean="0"/>
              <a:t> на </a:t>
            </a:r>
            <a:r>
              <a:rPr lang="ru-RU" b="1" i="1" dirty="0" err="1" smtClean="0"/>
              <a:t>запитання</a:t>
            </a:r>
            <a:r>
              <a:rPr lang="ru-RU" b="1" i="1" dirty="0" smtClean="0"/>
              <a:t>. </a:t>
            </a:r>
            <a:br>
              <a:rPr lang="ru-RU" b="1" i="1" dirty="0" smtClean="0"/>
            </a:br>
            <a:r>
              <a:rPr lang="ru-RU" b="1" i="1" dirty="0" smtClean="0"/>
              <a:t>Але участь  </a:t>
            </a:r>
            <a:r>
              <a:rPr lang="ru-RU" b="1" i="1" dirty="0" err="1" smtClean="0"/>
              <a:t>мають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взяти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усі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присутні</a:t>
            </a:r>
            <a:r>
              <a:rPr lang="ru-RU" b="1" i="1" dirty="0" smtClean="0"/>
              <a:t>. До </a:t>
            </a:r>
            <a:r>
              <a:rPr lang="ru-RU" b="1" i="1" dirty="0" err="1" smtClean="0"/>
              <a:t>речі</a:t>
            </a:r>
            <a:r>
              <a:rPr lang="ru-RU" b="1" i="1" dirty="0" smtClean="0"/>
              <a:t>, </a:t>
            </a:r>
            <a:r>
              <a:rPr lang="ru-RU" b="1" i="1" dirty="0" err="1" smtClean="0"/>
              <a:t>така</a:t>
            </a:r>
            <a:r>
              <a:rPr lang="ru-RU" b="1" i="1" dirty="0" smtClean="0"/>
              <a:t> форма </a:t>
            </a:r>
            <a:r>
              <a:rPr lang="ru-RU" b="1" i="1" dirty="0" err="1" smtClean="0"/>
              <a:t>бесіди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називається</a:t>
            </a:r>
            <a:r>
              <a:rPr lang="ru-RU" b="1" i="1" dirty="0" smtClean="0"/>
              <a:t> рондо. 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Х</a:t>
            </a:r>
            <a:r>
              <a:rPr lang="uk-UA" dirty="0" err="1" smtClean="0"/>
              <a:t>ід</a:t>
            </a:r>
            <a:r>
              <a:rPr lang="uk-UA" dirty="0" smtClean="0"/>
              <a:t> диспуту з елементами сократівської бесіди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Григорій Савич Сковорода-український філософ казав: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uk-UA" sz="2800" b="1" i="1" u="sng" dirty="0" smtClean="0"/>
              <a:t>КОЖНА ЛЮДИНА-АКТОР У П”ЄСІ, В ЯКІЙ ДОЛЯ РОЗПОДІЛИЛА ВСІ РОЛІ. НАШ ОБОВ”ЯЗОК ВИКОНАТИ СВОЮ РОЛЬ ГІДНО, ЯКОЮ Б ВОНА </a:t>
            </a:r>
            <a:r>
              <a:rPr lang="uk-UA" sz="2800" b="1" i="1" u="sng" smtClean="0"/>
              <a:t>НЕ БУЛА!</a:t>
            </a:r>
            <a:endParaRPr lang="ru-RU" sz="28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378</TotalTime>
  <Words>381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Диспут з елементами Сократівської бесіди: “Особиста відповідальність- пріоритетна риса громадянина”</vt:lpstr>
      <vt:lpstr>https://www.youtube.com/watch?v=tn0OuO-xuLs  https://www.youtube.com/watch?v=576v3EMLZF4  https://www.youtube.com/watch?v=f8gPUJ7tHN4&amp;list=PLega0S_72-duIlndi00ShXYrj1WgNNzgU </vt:lpstr>
      <vt:lpstr>Мета заходу: виховати у вас почуття патріотизму та відовідальності за власні вчинки </vt:lpstr>
      <vt:lpstr>Що означає слово диспут?</vt:lpstr>
      <vt:lpstr>Правила диспуту</vt:lpstr>
      <vt:lpstr>Сократівська бесіда</vt:lpstr>
      <vt:lpstr>Хід диспуту з елементами сократівської бесіди</vt:lpstr>
      <vt:lpstr>Григорій Савич Сковорода-український філософ казав: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Диспут: особиста відповідальність- пріоритетна риса громадянина</dc:title>
  <cp:lastModifiedBy>1</cp:lastModifiedBy>
  <cp:revision>30</cp:revision>
  <dcterms:modified xsi:type="dcterms:W3CDTF">2015-12-07T06:02:14Z</dcterms:modified>
</cp:coreProperties>
</file>